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9C706-97D1-4C6E-8C8B-FF0953B89C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77EC8-2A80-4DDA-8209-DC93C7CF4A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7EC8-2A80-4DDA-8209-DC93C7CF4A4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7EC8-2A80-4DDA-8209-DC93C7CF4A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7EC8-2A80-4DDA-8209-DC93C7CF4A4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7EC8-2A80-4DDA-8209-DC93C7CF4A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77EC8-2A80-4DDA-8209-DC93C7CF4A4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22A491-5DA7-42BF-A9F5-46E84C61F471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E8F8A9-733A-4E4D-B9F4-807946A1A1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rgbClr val="0000FF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 Russia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Jake </a:t>
            </a:r>
            <a:r>
              <a:rPr lang="en-US" dirty="0"/>
              <a:t>B</a:t>
            </a:r>
            <a:r>
              <a:rPr lang="en-US" dirty="0" smtClean="0"/>
              <a:t>usshaus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rgbClr val="FF0000"/>
            </a:gs>
            <a:gs pos="35000">
              <a:srgbClr val="0000FF"/>
            </a:gs>
            <a:gs pos="86000">
              <a:srgbClr val="FF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15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Places to visit in Russia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kreml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b="8748"/>
          <a:stretch>
            <a:fillRect/>
          </a:stretch>
        </p:blipFill>
        <p:spPr>
          <a:xfrm>
            <a:off x="0" y="0"/>
            <a:ext cx="3924300" cy="2590800"/>
          </a:xfrm>
        </p:spPr>
      </p:pic>
      <p:sp>
        <p:nvSpPr>
          <p:cNvPr id="5" name="TextBox 4"/>
          <p:cNvSpPr txBox="1"/>
          <p:nvPr/>
        </p:nvSpPr>
        <p:spPr>
          <a:xfrm>
            <a:off x="0" y="3048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Kremlin Palace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red squar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1686" y="0"/>
            <a:ext cx="3662314" cy="2743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1200" y="2895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Red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quare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st petersburg cit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0" y="2895600"/>
            <a:ext cx="3228975" cy="23812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33600" y="54102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St. Petersburg City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rgbClr val="FF0000"/>
            </a:gs>
            <a:gs pos="67000">
              <a:srgbClr val="0000FF"/>
            </a:gs>
            <a:gs pos="100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in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5791200"/>
            <a:ext cx="7924800" cy="10668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Russian Ruble = .0333 US dollar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money in russ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3152862" cy="302895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3276600" y="2438400"/>
            <a:ext cx="2286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67400" y="2209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Russian Currency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FF0000"/>
            </a:gs>
            <a:gs pos="35000">
              <a:srgbClr val="0000FF"/>
            </a:gs>
            <a:gs pos="86000">
              <a:srgbClr val="FFFF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Russian Food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Borsch  </a:t>
            </a:r>
            <a:r>
              <a:rPr lang="en-US" dirty="0" smtClean="0">
                <a:solidFill>
                  <a:srgbClr val="FF0000"/>
                </a:solidFill>
              </a:rPr>
              <a:t>				</a:t>
            </a:r>
            <a:r>
              <a:rPr lang="en-US" b="1" dirty="0" err="1" smtClean="0">
                <a:solidFill>
                  <a:srgbClr val="FF0000"/>
                </a:solidFill>
              </a:rPr>
              <a:t>Tvorog</a:t>
            </a:r>
            <a:r>
              <a:rPr lang="en-US" dirty="0" smtClean="0"/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lvl="8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Steak</a:t>
            </a:r>
            <a:r>
              <a:rPr lang="en-US" dirty="0" smtClean="0">
                <a:solidFill>
                  <a:srgbClr val="FF0000"/>
                </a:solidFill>
              </a:rPr>
              <a:t>				Salted Cucumber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borc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524000"/>
            <a:ext cx="1905000" cy="1714500"/>
          </a:xfrm>
          <a:prstGeom prst="rect">
            <a:avLst/>
          </a:prstGeom>
        </p:spPr>
      </p:pic>
      <p:pic>
        <p:nvPicPr>
          <p:cNvPr id="5" name="Picture 4" descr="steak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3962400"/>
            <a:ext cx="1771429" cy="1323810"/>
          </a:xfrm>
          <a:prstGeom prst="rect">
            <a:avLst/>
          </a:prstGeom>
        </p:spPr>
      </p:pic>
      <p:pic>
        <p:nvPicPr>
          <p:cNvPr id="6" name="Picture 5" descr="Tvorog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1752600"/>
            <a:ext cx="1571429" cy="1504762"/>
          </a:xfrm>
          <a:prstGeom prst="rect">
            <a:avLst/>
          </a:prstGeom>
        </p:spPr>
      </p:pic>
      <p:pic>
        <p:nvPicPr>
          <p:cNvPr id="7" name="Picture 6" descr="pickel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19800" y="4648200"/>
            <a:ext cx="2619375" cy="1743075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75000">
              <a:srgbClr val="FF0000"/>
            </a:gs>
            <a:gs pos="21000">
              <a:srgbClr val="0000FF"/>
            </a:gs>
            <a:gs pos="86000">
              <a:srgbClr val="FFFF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Russian</a:t>
            </a:r>
            <a:r>
              <a:rPr lang="en-US" dirty="0" smtClean="0">
                <a:solidFill>
                  <a:schemeClr val="bg1"/>
                </a:solidFill>
              </a:rPr>
              <a:t> Clothing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 Traditional dresses from Russia</a:t>
            </a:r>
            <a:endParaRPr lang="en-US" dirty="0"/>
          </a:p>
        </p:txBody>
      </p:sp>
      <p:pic>
        <p:nvPicPr>
          <p:cNvPr id="4" name="Picture 3" descr="cloth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2209800"/>
            <a:ext cx="4724400" cy="4263971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71</TotalTime>
  <Words>48</Words>
  <Application>Microsoft Office PowerPoint</Application>
  <PresentationFormat>On-screen Show (4:3)</PresentationFormat>
  <Paragraphs>27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To Russia </vt:lpstr>
      <vt:lpstr>Places to visit in Russia</vt:lpstr>
      <vt:lpstr>Currency in Russia</vt:lpstr>
      <vt:lpstr> Russian Food</vt:lpstr>
      <vt:lpstr>Russian Clothing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Russia </dc:title>
  <dc:creator>BTJ087</dc:creator>
  <cp:lastModifiedBy>BTJ087</cp:lastModifiedBy>
  <cp:revision>9</cp:revision>
  <dcterms:created xsi:type="dcterms:W3CDTF">2012-02-10T19:13:54Z</dcterms:created>
  <dcterms:modified xsi:type="dcterms:W3CDTF">2012-02-13T19:46:50Z</dcterms:modified>
</cp:coreProperties>
</file>